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70" r:id="rId7"/>
    <p:sldId id="273" r:id="rId8"/>
    <p:sldId id="274" r:id="rId9"/>
    <p:sldId id="275" r:id="rId10"/>
    <p:sldId id="271" r:id="rId11"/>
    <p:sldId id="272" r:id="rId12"/>
    <p:sldId id="276" r:id="rId13"/>
    <p:sldId id="277" r:id="rId14"/>
    <p:sldId id="269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111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59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8932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467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596025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734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878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36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21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11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238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17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354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67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83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98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A7458-FC3F-484A-9A89-F279F47D57E9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283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randbucket.com/names/ourwear?source=ext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5C94D07-CBB8-4501-B9FD-0243909281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pPr algn="r"/>
            <a:r>
              <a:rPr lang="en-US" dirty="0"/>
              <a:t>Weekly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F98310-4BF2-4195-8EA4-3399870B1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02" b="39402"/>
          <a:stretch/>
        </p:blipFill>
        <p:spPr>
          <a:xfrm>
            <a:off x="1524000" y="1263937"/>
            <a:ext cx="9397993" cy="199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958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9376694D-D307-4953-AAE3-7C6455AC9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Rencana domain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2438DA2B-43FA-4453-BFB5-0D376BCB7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“ourwear.com”</a:t>
            </a:r>
          </a:p>
          <a:p>
            <a:r>
              <a:rPr lang="id-ID" dirty="0">
                <a:hlinkClick r:id="rId2"/>
              </a:rPr>
              <a:t>https://www.brandbucket.com/names/ourwear?source=ext</a:t>
            </a:r>
            <a:r>
              <a:rPr lang="id-ID" dirty="0"/>
              <a:t> </a:t>
            </a:r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24298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944239F0-3949-4869-AE25-F0A008C9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Doing</a:t>
            </a:r>
            <a:r>
              <a:rPr lang="id-ID" dirty="0"/>
              <a:t> </a:t>
            </a:r>
            <a:r>
              <a:rPr lang="id-ID" dirty="0" err="1"/>
              <a:t>Trello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46E40C28-1F00-4BD8-A60E-4B9D247B3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Syarat Ketentuan</a:t>
            </a:r>
          </a:p>
          <a:p>
            <a:r>
              <a:rPr lang="id-ID" dirty="0" err="1"/>
              <a:t>About</a:t>
            </a:r>
            <a:r>
              <a:rPr lang="id-ID" dirty="0"/>
              <a:t> Us</a:t>
            </a:r>
          </a:p>
          <a:p>
            <a:r>
              <a:rPr lang="id-ID" dirty="0"/>
              <a:t>Kebijakan Privasi</a:t>
            </a:r>
          </a:p>
          <a:p>
            <a:r>
              <a:rPr lang="id-ID" dirty="0" err="1"/>
              <a:t>Quick</a:t>
            </a:r>
            <a:r>
              <a:rPr lang="id-ID" dirty="0"/>
              <a:t> </a:t>
            </a:r>
            <a:r>
              <a:rPr lang="id-ID" dirty="0" err="1"/>
              <a:t>trade</a:t>
            </a:r>
            <a:endParaRPr lang="id-ID" dirty="0"/>
          </a:p>
          <a:p>
            <a:r>
              <a:rPr lang="id-ID" dirty="0"/>
              <a:t>XD akun</a:t>
            </a:r>
          </a:p>
          <a:p>
            <a:r>
              <a:rPr lang="id-ID" dirty="0" err="1"/>
              <a:t>App</a:t>
            </a:r>
            <a:r>
              <a:rPr lang="id-ID" dirty="0"/>
              <a:t> </a:t>
            </a:r>
            <a:r>
              <a:rPr lang="id-ID" dirty="0" err="1"/>
              <a:t>dev</a:t>
            </a:r>
            <a:endParaRPr lang="id-ID" dirty="0"/>
          </a:p>
          <a:p>
            <a:r>
              <a:rPr lang="id-ID" dirty="0" err="1"/>
              <a:t>Feed</a:t>
            </a:r>
            <a:r>
              <a:rPr lang="id-ID" dirty="0"/>
              <a:t> </a:t>
            </a:r>
            <a:r>
              <a:rPr lang="id-ID" dirty="0" err="1"/>
              <a:t>instagram</a:t>
            </a:r>
            <a:endParaRPr lang="id-ID" dirty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55505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52049-9EDA-40D8-9C84-F969F1DB6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49179"/>
            <a:ext cx="8596668" cy="721895"/>
          </a:xfrm>
        </p:spPr>
        <p:txBody>
          <a:bodyPr/>
          <a:lstStyle/>
          <a:p>
            <a:r>
              <a:rPr lang="id-ID" dirty="0"/>
              <a:t>To </a:t>
            </a:r>
            <a:r>
              <a:rPr lang="id-ID" dirty="0" err="1"/>
              <a:t>do</a:t>
            </a:r>
            <a:r>
              <a:rPr lang="id-ID" dirty="0"/>
              <a:t> </a:t>
            </a:r>
            <a:r>
              <a:rPr lang="id-ID" dirty="0" err="1"/>
              <a:t>Trello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50743-02E8-425E-86E8-FB81DC840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52337"/>
            <a:ext cx="8596668" cy="4389025"/>
          </a:xfrm>
        </p:spPr>
        <p:txBody>
          <a:bodyPr/>
          <a:lstStyle/>
          <a:p>
            <a:r>
              <a:rPr lang="id-ID" dirty="0" err="1"/>
              <a:t>Payment</a:t>
            </a:r>
            <a:endParaRPr lang="id-ID" dirty="0"/>
          </a:p>
          <a:p>
            <a:r>
              <a:rPr lang="id-ID" dirty="0" err="1"/>
              <a:t>Packaging</a:t>
            </a:r>
            <a:endParaRPr lang="id-ID" dirty="0"/>
          </a:p>
          <a:p>
            <a:r>
              <a:rPr lang="id-ID" dirty="0"/>
              <a:t>Proses Bisnis langganan</a:t>
            </a:r>
          </a:p>
          <a:p>
            <a:r>
              <a:rPr lang="id-ID" dirty="0" err="1"/>
              <a:t>Quick</a:t>
            </a:r>
            <a:r>
              <a:rPr lang="id-ID" dirty="0"/>
              <a:t> </a:t>
            </a:r>
            <a:r>
              <a:rPr lang="id-ID" dirty="0" err="1"/>
              <a:t>rent</a:t>
            </a:r>
            <a:endParaRPr lang="id-ID" dirty="0"/>
          </a:p>
          <a:p>
            <a:r>
              <a:rPr lang="id-ID" dirty="0" err="1"/>
              <a:t>Copywriting</a:t>
            </a:r>
            <a:endParaRPr lang="id-ID" dirty="0"/>
          </a:p>
          <a:p>
            <a:r>
              <a:rPr lang="id-ID" dirty="0"/>
              <a:t>Vendor </a:t>
            </a:r>
            <a:r>
              <a:rPr lang="id-ID" dirty="0" err="1"/>
              <a:t>clothing</a:t>
            </a:r>
            <a:r>
              <a:rPr lang="id-ID" dirty="0"/>
              <a:t> &amp; </a:t>
            </a:r>
            <a:r>
              <a:rPr lang="id-ID" dirty="0" err="1"/>
              <a:t>Laundry</a:t>
            </a:r>
            <a:endParaRPr lang="id-ID" dirty="0"/>
          </a:p>
          <a:p>
            <a:r>
              <a:rPr lang="id-ID" dirty="0" err="1"/>
              <a:t>Chip</a:t>
            </a:r>
            <a:r>
              <a:rPr lang="id-ID" dirty="0"/>
              <a:t> &amp; </a:t>
            </a:r>
            <a:r>
              <a:rPr lang="id-ID" dirty="0" err="1"/>
              <a:t>Scanner</a:t>
            </a:r>
            <a:r>
              <a:rPr lang="id-ID" dirty="0"/>
              <a:t> </a:t>
            </a:r>
            <a:r>
              <a:rPr lang="id-ID" dirty="0" err="1"/>
              <a:t>tracking</a:t>
            </a:r>
            <a:endParaRPr lang="id-ID" dirty="0"/>
          </a:p>
          <a:p>
            <a:r>
              <a:rPr lang="id-ID" dirty="0"/>
              <a:t>XD penarikan saldo</a:t>
            </a:r>
          </a:p>
          <a:p>
            <a:r>
              <a:rPr lang="id-ID" dirty="0"/>
              <a:t>XD tukar tambah uang dalam </a:t>
            </a:r>
            <a:r>
              <a:rPr lang="id-ID" dirty="0" err="1"/>
              <a:t>trade</a:t>
            </a:r>
            <a:endParaRPr lang="id-ID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86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D4E35-F204-4ECA-A300-0E701A15C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</a:t>
            </a:r>
            <a:r>
              <a:rPr lang="id-ID" dirty="0"/>
              <a:t>10 November 2020 – 15 Desember 2020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C0A86-D5E8-4F30-B1D5-B97EDA0BD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Membuat </a:t>
            </a:r>
            <a:r>
              <a:rPr lang="id-ID" dirty="0" err="1"/>
              <a:t>Trello</a:t>
            </a:r>
            <a:r>
              <a:rPr lang="id-ID" dirty="0"/>
              <a:t> baru</a:t>
            </a:r>
          </a:p>
          <a:p>
            <a:r>
              <a:rPr lang="id-ID" dirty="0"/>
              <a:t>Syarat &amp; Ketentuan</a:t>
            </a:r>
          </a:p>
          <a:p>
            <a:r>
              <a:rPr lang="id-ID" dirty="0" err="1"/>
              <a:t>About</a:t>
            </a:r>
            <a:r>
              <a:rPr lang="id-ID" dirty="0"/>
              <a:t> Us</a:t>
            </a:r>
          </a:p>
          <a:p>
            <a:r>
              <a:rPr lang="id-ID" dirty="0"/>
              <a:t>Kebijakan Privasi</a:t>
            </a:r>
          </a:p>
          <a:p>
            <a:r>
              <a:rPr lang="id-ID" dirty="0" err="1"/>
              <a:t>Quick</a:t>
            </a:r>
            <a:r>
              <a:rPr lang="id-ID" dirty="0"/>
              <a:t> Trade</a:t>
            </a:r>
          </a:p>
          <a:p>
            <a:r>
              <a:rPr lang="id-ID" dirty="0"/>
              <a:t>Melanjutkan </a:t>
            </a:r>
            <a:r>
              <a:rPr lang="id-ID" dirty="0" err="1"/>
              <a:t>coding</a:t>
            </a:r>
            <a:r>
              <a:rPr lang="id-ID" dirty="0"/>
              <a:t> bagian aplikasi</a:t>
            </a:r>
          </a:p>
          <a:p>
            <a:r>
              <a:rPr lang="id-ID" dirty="0"/>
              <a:t>Instagram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79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C2A23691-A444-47FC-AFD9-1EB3E75DA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0" y="609600"/>
            <a:ext cx="2930518" cy="1320800"/>
          </a:xfrm>
        </p:spPr>
        <p:txBody>
          <a:bodyPr anchor="ctr">
            <a:normAutofit/>
          </a:bodyPr>
          <a:lstStyle/>
          <a:p>
            <a:r>
              <a:rPr lang="id-ID" dirty="0" err="1"/>
              <a:t>Content</a:t>
            </a:r>
            <a:r>
              <a:rPr lang="id-ID" dirty="0"/>
              <a:t> Instagram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F579C312-D9F2-4161-92A9-FBA19402D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0" y="2160589"/>
            <a:ext cx="2930517" cy="3880773"/>
          </a:xfrm>
        </p:spPr>
        <p:txBody>
          <a:bodyPr>
            <a:normAutofit/>
          </a:bodyPr>
          <a:lstStyle/>
          <a:p>
            <a:r>
              <a:rPr lang="id-ID" dirty="0" err="1"/>
              <a:t>Feed</a:t>
            </a:r>
            <a:r>
              <a:rPr lang="id-ID" dirty="0"/>
              <a:t> Instagram</a:t>
            </a:r>
          </a:p>
        </p:txBody>
      </p:sp>
      <p:pic>
        <p:nvPicPr>
          <p:cNvPr id="9" name="Gambar 8" descr="Sebuah gambar berisi teks&#10;&#10;Deskripsi dibuat secara otomatis">
            <a:extLst>
              <a:ext uri="{FF2B5EF4-FFF2-40B4-BE49-F238E27FC236}">
                <a16:creationId xmlns:a16="http://schemas.microsoft.com/office/drawing/2014/main" id="{3C23D94D-3D59-4E07-B251-369CB8C8C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484" y="609600"/>
            <a:ext cx="2075000" cy="2075000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9B74A9FA-0846-4E3E-985A-9FADD6B98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359" y="609600"/>
            <a:ext cx="2074999" cy="2074999"/>
          </a:xfrm>
          <a:prstGeom prst="rect">
            <a:avLst/>
          </a:prstGeom>
        </p:spPr>
      </p:pic>
      <p:pic>
        <p:nvPicPr>
          <p:cNvPr id="5" name="Gambar 4" descr="Sebuah gambar berisi teks&#10;&#10;Deskripsi dibuat secara otomatis">
            <a:extLst>
              <a:ext uri="{FF2B5EF4-FFF2-40B4-BE49-F238E27FC236}">
                <a16:creationId xmlns:a16="http://schemas.microsoft.com/office/drawing/2014/main" id="{8BE0ECFE-87F5-4688-9FDA-7E682F0323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18" y="2910558"/>
            <a:ext cx="3130803" cy="313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40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1CDB142A-8CFB-4BAC-9C9C-7767C7EFC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Instagram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3EAD6D17-979E-4782-9392-1576D37B8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err="1"/>
              <a:t>Profile</a:t>
            </a:r>
            <a:r>
              <a:rPr lang="id-ID" dirty="0"/>
              <a:t> </a:t>
            </a:r>
            <a:r>
              <a:rPr lang="id-ID" dirty="0" err="1"/>
              <a:t>instagram</a:t>
            </a:r>
            <a:endParaRPr lang="id-ID" dirty="0"/>
          </a:p>
          <a:p>
            <a:r>
              <a:rPr lang="id-ID" dirty="0"/>
              <a:t>Intagram.com/</a:t>
            </a:r>
            <a:r>
              <a:rPr lang="id-ID" dirty="0" err="1"/>
              <a:t>ourwearind</a:t>
            </a:r>
            <a:r>
              <a:rPr lang="id-ID" dirty="0"/>
              <a:t> </a:t>
            </a:r>
          </a:p>
          <a:p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11DE1019-C345-4AE8-8758-B54670423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446" y="1652020"/>
            <a:ext cx="6825220" cy="352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666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C6D3941F-EC3B-49C6-AC52-567FA65BA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Linktree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B527A245-58E4-4995-ABDA-0FC365D14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err="1"/>
              <a:t>Hub</a:t>
            </a:r>
            <a:r>
              <a:rPr lang="id-ID" dirty="0"/>
              <a:t> fungsionalitas </a:t>
            </a:r>
            <a:r>
              <a:rPr lang="id-ID" dirty="0" err="1"/>
              <a:t>Ourwear</a:t>
            </a:r>
            <a:endParaRPr lang="id-ID" dirty="0"/>
          </a:p>
          <a:p>
            <a:r>
              <a:rPr lang="id-ID" dirty="0"/>
              <a:t>Linktr.ee/</a:t>
            </a:r>
            <a:r>
              <a:rPr lang="id-ID" dirty="0" err="1"/>
              <a:t>ourwear</a:t>
            </a:r>
            <a:endParaRPr lang="id-ID" dirty="0"/>
          </a:p>
          <a:p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E42E7E45-13BE-4B0D-9C4C-CB47C3B54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0"/>
            <a:ext cx="6836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744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CADE5E6-5FE7-471F-9B3E-5075BA486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Partner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5CD6C696-9C28-432E-86C7-CBE4A6211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err="1"/>
              <a:t>Hips</a:t>
            </a:r>
            <a:r>
              <a:rPr lang="id-ID" dirty="0"/>
              <a:t> </a:t>
            </a:r>
            <a:r>
              <a:rPr lang="id-ID" dirty="0" err="1"/>
              <a:t>Vintage</a:t>
            </a:r>
            <a:endParaRPr lang="id-ID" dirty="0"/>
          </a:p>
          <a:p>
            <a:r>
              <a:rPr lang="id-ID" dirty="0" err="1"/>
              <a:t>Official</a:t>
            </a:r>
            <a:r>
              <a:rPr lang="id-ID" dirty="0"/>
              <a:t> </a:t>
            </a:r>
            <a:r>
              <a:rPr lang="id-ID" dirty="0" err="1"/>
              <a:t>Hipster</a:t>
            </a:r>
            <a:endParaRPr lang="id-ID" dirty="0"/>
          </a:p>
          <a:p>
            <a:r>
              <a:rPr lang="id-ID" dirty="0" err="1"/>
              <a:t>Heys.sty</a:t>
            </a:r>
            <a:endParaRPr lang="id-ID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B5AD9E-2C09-47ED-B899-1E8388486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893" y="0"/>
            <a:ext cx="1730748" cy="355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D0B61D36-EBA0-44F3-B045-17789941C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211" y="-14673"/>
            <a:ext cx="1730748" cy="355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F366A5B-66A3-4756-8A00-14EE1CECF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079" y="-14673"/>
            <a:ext cx="1730748" cy="355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56756D6B-36F7-43F7-9F2E-3B52297FE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463" y="3259198"/>
            <a:ext cx="1730748" cy="355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4945A90-69BE-4B82-8A71-5FA998FFC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959" y="3259198"/>
            <a:ext cx="1730748" cy="355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4F143B0E-8EDE-43C6-97B7-426B6A568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2453" y="3299194"/>
            <a:ext cx="1730748" cy="355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690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FAABA7D4-D0B0-4173-9326-128408861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5222281" cy="1320800"/>
          </a:xfrm>
        </p:spPr>
        <p:txBody>
          <a:bodyPr>
            <a:normAutofit/>
          </a:bodyPr>
          <a:lstStyle/>
          <a:p>
            <a:r>
              <a:rPr lang="id-ID" dirty="0" err="1"/>
              <a:t>Packaging</a:t>
            </a:r>
            <a:r>
              <a:rPr lang="id-ID" dirty="0"/>
              <a:t> Proposal</a:t>
            </a:r>
          </a:p>
        </p:txBody>
      </p:sp>
      <p:sp>
        <p:nvSpPr>
          <p:cNvPr id="12" name="Isosceles Triangle 8">
            <a:extLst>
              <a:ext uri="{FF2B5EF4-FFF2-40B4-BE49-F238E27FC236}">
                <a16:creationId xmlns:a16="http://schemas.microsoft.com/office/drawing/2014/main" id="{82FCA8AA-470A-46EF-AC08-74C610468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84961553-BCCD-4126-9D58-3ABE9591D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01" y="2160589"/>
            <a:ext cx="5211607" cy="3880773"/>
          </a:xfrm>
        </p:spPr>
        <p:txBody>
          <a:bodyPr>
            <a:normAutofit/>
          </a:bodyPr>
          <a:lstStyle/>
          <a:p>
            <a:r>
              <a:rPr lang="id-ID" dirty="0"/>
              <a:t>Contoh Design untuk </a:t>
            </a:r>
            <a:r>
              <a:rPr lang="id-ID" dirty="0" err="1"/>
              <a:t>packaging</a:t>
            </a:r>
            <a:endParaRPr lang="id-ID" dirty="0"/>
          </a:p>
          <a:p>
            <a:r>
              <a:rPr lang="id-ID" dirty="0"/>
              <a:t>Seperti apa </a:t>
            </a:r>
            <a:r>
              <a:rPr lang="id-ID" dirty="0" err="1"/>
              <a:t>packagingnya</a:t>
            </a:r>
            <a:r>
              <a:rPr lang="id-ID" dirty="0"/>
              <a:t> yang bagus nanti?</a:t>
            </a:r>
          </a:p>
          <a:p>
            <a:r>
              <a:rPr lang="id-ID" dirty="0"/>
              <a:t>Bagaimana untuk meletakkan instruksi pengembalian?</a:t>
            </a:r>
          </a:p>
          <a:p>
            <a:r>
              <a:rPr lang="id-ID" dirty="0"/>
              <a:t>Cara pengiriman?</a:t>
            </a:r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E3A8FB06-D093-4E4F-9DF7-22185A52C8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r="38141"/>
          <a:stretch/>
        </p:blipFill>
        <p:spPr>
          <a:xfrm>
            <a:off x="6129405" y="609600"/>
            <a:ext cx="3144597" cy="2601747"/>
          </a:xfrm>
          <a:prstGeom prst="rect">
            <a:avLst/>
          </a:prstGeom>
        </p:spPr>
      </p:pic>
      <p:pic>
        <p:nvPicPr>
          <p:cNvPr id="7" name="Gambar 6" descr="Sebuah gambar berisi teks&#10;&#10;Deskripsi dibuat secara otomatis">
            <a:extLst>
              <a:ext uri="{FF2B5EF4-FFF2-40B4-BE49-F238E27FC236}">
                <a16:creationId xmlns:a16="http://schemas.microsoft.com/office/drawing/2014/main" id="{D63426E1-7947-4C02-987C-08C1CDF3C2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5" r="-6" b="289"/>
          <a:stretch/>
        </p:blipFill>
        <p:spPr>
          <a:xfrm>
            <a:off x="6129405" y="3439947"/>
            <a:ext cx="3144597" cy="260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50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F5C7C64-2B9E-4802-A846-34CBACCEE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65" y="609600"/>
            <a:ext cx="2930518" cy="1320800"/>
          </a:xfrm>
        </p:spPr>
        <p:txBody>
          <a:bodyPr anchor="ctr">
            <a:normAutofit/>
          </a:bodyPr>
          <a:lstStyle/>
          <a:p>
            <a:r>
              <a:rPr lang="id-ID" dirty="0" err="1"/>
              <a:t>Coding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175644FC-2E9C-4565-860C-758A1D98B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61" y="2160589"/>
            <a:ext cx="2930517" cy="3880773"/>
          </a:xfrm>
        </p:spPr>
        <p:txBody>
          <a:bodyPr>
            <a:normAutofit/>
          </a:bodyPr>
          <a:lstStyle/>
          <a:p>
            <a:r>
              <a:rPr lang="id-ID" dirty="0" err="1"/>
              <a:t>Cart</a:t>
            </a:r>
            <a:endParaRPr lang="id-ID" dirty="0"/>
          </a:p>
          <a:p>
            <a:r>
              <a:rPr lang="id-ID" dirty="0" err="1"/>
              <a:t>Account</a:t>
            </a:r>
            <a:r>
              <a:rPr lang="id-ID" dirty="0"/>
              <a:t> </a:t>
            </a:r>
            <a:r>
              <a:rPr lang="id-ID" dirty="0" err="1"/>
              <a:t>sign</a:t>
            </a:r>
            <a:r>
              <a:rPr lang="id-ID" dirty="0"/>
              <a:t> in </a:t>
            </a:r>
            <a:r>
              <a:rPr lang="id-ID" dirty="0" err="1"/>
              <a:t>sign</a:t>
            </a:r>
            <a:r>
              <a:rPr lang="id-ID" dirty="0"/>
              <a:t> </a:t>
            </a:r>
            <a:r>
              <a:rPr lang="id-ID" dirty="0" err="1"/>
              <a:t>up</a:t>
            </a:r>
            <a:endParaRPr lang="id-ID" dirty="0"/>
          </a:p>
          <a:p>
            <a:r>
              <a:rPr lang="id-ID" dirty="0"/>
              <a:t>Edit </a:t>
            </a:r>
            <a:r>
              <a:rPr lang="id-ID" dirty="0" err="1"/>
              <a:t>account</a:t>
            </a:r>
            <a:r>
              <a:rPr lang="id-ID" dirty="0"/>
              <a:t> data</a:t>
            </a:r>
          </a:p>
          <a:p>
            <a:r>
              <a:rPr lang="id-ID" dirty="0" err="1"/>
              <a:t>Placeholder</a:t>
            </a:r>
            <a:r>
              <a:rPr lang="id-ID" dirty="0"/>
              <a:t> </a:t>
            </a:r>
            <a:r>
              <a:rPr lang="id-ID" dirty="0" err="1"/>
              <a:t>Payment</a:t>
            </a:r>
            <a:r>
              <a:rPr lang="id-ID" dirty="0"/>
              <a:t> </a:t>
            </a:r>
            <a:r>
              <a:rPr lang="id-ID" dirty="0" err="1"/>
              <a:t>method</a:t>
            </a:r>
            <a:endParaRPr lang="id-ID" dirty="0"/>
          </a:p>
          <a:p>
            <a:r>
              <a:rPr lang="id-ID" dirty="0" err="1"/>
              <a:t>Transaction</a:t>
            </a:r>
            <a:endParaRPr lang="id-ID" dirty="0"/>
          </a:p>
          <a:p>
            <a:r>
              <a:rPr lang="id-ID" dirty="0" err="1"/>
              <a:t>Draft</a:t>
            </a:r>
            <a:endParaRPr lang="id-ID" dirty="0"/>
          </a:p>
          <a:p>
            <a:r>
              <a:rPr lang="id-ID" dirty="0" err="1"/>
              <a:t>dsb</a:t>
            </a:r>
            <a:r>
              <a:rPr lang="id-ID" dirty="0"/>
              <a:t> </a:t>
            </a:r>
          </a:p>
        </p:txBody>
      </p:sp>
      <p:pic>
        <p:nvPicPr>
          <p:cNvPr id="6" name="Gambar 5" descr="Sebuah gambar berisi monitor, elektronik, komputer, computer&#10;&#10;Deskripsi dibuat secara otomatis">
            <a:extLst>
              <a:ext uri="{FF2B5EF4-FFF2-40B4-BE49-F238E27FC236}">
                <a16:creationId xmlns:a16="http://schemas.microsoft.com/office/drawing/2014/main" id="{5A459AA4-DACD-4BFA-A1D5-DDF86C419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254" y="609600"/>
            <a:ext cx="4625328" cy="2601747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6F11041F-1470-4CBB-98CE-6FB20B8F3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727" y="3439020"/>
            <a:ext cx="4626384" cy="260234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D866CF2-2FC2-4820-85FF-4EC0CF5AE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582" y="619619"/>
            <a:ext cx="1262715" cy="2601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15AC95A-2A5A-4787-B02D-FD714BE57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358" y="609600"/>
            <a:ext cx="1267577" cy="261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6EB728B-E46C-403E-B0E0-014A03BE8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582" y="3429000"/>
            <a:ext cx="1267866" cy="2612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85570CC-B2EF-437F-AA86-05AD66465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358" y="3429000"/>
            <a:ext cx="1267578" cy="261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0247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9092AA5-0406-408F-99F4-BD4DC3ECB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Target aplikasi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CA4E9F7C-F2DA-4345-B957-02BCA3890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Instagram</a:t>
            </a:r>
          </a:p>
          <a:p>
            <a:r>
              <a:rPr lang="id-ID" dirty="0"/>
              <a:t>Web</a:t>
            </a:r>
          </a:p>
          <a:p>
            <a:r>
              <a:rPr lang="id-ID" dirty="0" err="1"/>
              <a:t>mobile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1960990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Oranye Merah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53671343AF8F41A1AAD17493FE9F87" ma:contentTypeVersion="7" ma:contentTypeDescription="Create a new document." ma:contentTypeScope="" ma:versionID="b764abed75c46097a7658d95d6d0efcc">
  <xsd:schema xmlns:xsd="http://www.w3.org/2001/XMLSchema" xmlns:xs="http://www.w3.org/2001/XMLSchema" xmlns:p="http://schemas.microsoft.com/office/2006/metadata/properties" xmlns:ns2="2152d0fa-d006-4562-870d-16af17b21579" targetNamespace="http://schemas.microsoft.com/office/2006/metadata/properties" ma:root="true" ma:fieldsID="5bcd6043779fa53e6a34d3ef355a2307" ns2:_="">
    <xsd:import namespace="2152d0fa-d006-4562-870d-16af17b2157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52d0fa-d006-4562-870d-16af17b215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4B1BB09-2B7A-4711-A249-517BAA4B295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4183889-EE53-45D0-8907-C0C2A1D8C1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152d0fa-d006-4562-870d-16af17b2157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3C5BFFE-FCAE-4894-8497-22C3845704D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165</Words>
  <Application>Microsoft Office PowerPoint</Application>
  <PresentationFormat>Layar Lebar</PresentationFormat>
  <Paragraphs>60</Paragraphs>
  <Slides>12</Slides>
  <Notes>0</Notes>
  <HiddenSlides>0</HiddenSlides>
  <MMClips>0</MMClips>
  <ScaleCrop>false</ScaleCrop>
  <HeadingPairs>
    <vt:vector size="6" baseType="variant">
      <vt:variant>
        <vt:lpstr>Font Dipakai</vt:lpstr>
      </vt:variant>
      <vt:variant>
        <vt:i4>3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12</vt:i4>
      </vt:variant>
    </vt:vector>
  </HeadingPairs>
  <TitlesOfParts>
    <vt:vector size="16" baseType="lpstr">
      <vt:lpstr>Arial</vt:lpstr>
      <vt:lpstr>Trebuchet MS</vt:lpstr>
      <vt:lpstr>Wingdings 3</vt:lpstr>
      <vt:lpstr>Facet</vt:lpstr>
      <vt:lpstr>Presentasi PowerPoint</vt:lpstr>
      <vt:lpstr>Progress 10 November 2020 – 15 Desember 2020</vt:lpstr>
      <vt:lpstr>Content Instagram</vt:lpstr>
      <vt:lpstr>Instagram</vt:lpstr>
      <vt:lpstr>Linktree</vt:lpstr>
      <vt:lpstr>Partner</vt:lpstr>
      <vt:lpstr>Packaging Proposal</vt:lpstr>
      <vt:lpstr>Coding</vt:lpstr>
      <vt:lpstr>Target aplikasi</vt:lpstr>
      <vt:lpstr>Rencana domain</vt:lpstr>
      <vt:lpstr>Doing Trello</vt:lpstr>
      <vt:lpstr>To do Trello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PowerPoint</dc:title>
  <dc:creator>Joel Robert</dc:creator>
  <cp:lastModifiedBy>Joel Robert</cp:lastModifiedBy>
  <cp:revision>4</cp:revision>
  <dcterms:created xsi:type="dcterms:W3CDTF">2020-12-14T12:47:28Z</dcterms:created>
  <dcterms:modified xsi:type="dcterms:W3CDTF">2020-12-15T01:05:12Z</dcterms:modified>
</cp:coreProperties>
</file>